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Default Extension="psmdcp" ContentType="application/vnd.openxmlformats-package.core-properti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Masters/slideMaster.xml" ContentType="application/vnd.openxmlformats-officedocument.presentationml.slideMaster+xml"/>
  <Override PartName="/ppt/slideLayouts/slideLayout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a.xml" ContentType="application/vnd.openxmlformats-officedocument.presentationml.slideLayout+xml"/>
  <Override PartName="/ppt/slideLayouts/slideLayoutb.xml" ContentType="application/vnd.openxmlformats-officedocument.presentationml.slideLayout+xml"/>
  <Override PartName="/ppt/slideMasters/theme/theme.xml" ContentType="application/vnd.openxmlformats-officedocument.theme+xml"/>
  <Override PartName="/ppt/slides/slide.xml" ContentType="application/vnd.openxmlformats-officedocument.presentationml.slide+xml"/>
  <Override PartName="/ppt/webextensions/taskpanes.xml" ContentType="application/vnd.ms-office.webextensiontaskpanes+xml"/>
  <Override PartName="/ppt/webextensions/webextension.xml" ContentType="application/vnd.ms-office.webextension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dde5463164ca1" /><Relationship Type="http://schemas.microsoft.com/office/2011/relationships/webextensiontaskpanes" Target="/ppt/webextensions/taskpanes.xml" Id="R5d977b0d2c5449a3" /><Relationship Type="http://schemas.openxmlformats.org/package/2006/relationships/metadata/core-properties" Target="/package/services/metadata/core-properties/f5f6bf68d4a346d0843eb296c7b95d04.psmdcp" Id="Rdfa44a0d3b314746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e3d638e30bd24284"/>
  </p:sldMasterIdLst>
  <p:sldIdLst>
    <p:sldId id="256" r:id="Rfda2d6cad5d04e8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presProps" Target="/ppt/presProps.xml" Id="R154a566d072d4c75" /><Relationship Type="http://schemas.openxmlformats.org/officeDocument/2006/relationships/viewProps" Target="/ppt/viewProps.xml" Id="R21ecde71213d4473" /><Relationship Type="http://schemas.openxmlformats.org/officeDocument/2006/relationships/tableStyles" Target="/ppt/tableStyles.xml" Id="R42182967762f4bc4" /><Relationship Type="http://schemas.openxmlformats.org/officeDocument/2006/relationships/slideMaster" Target="/ppt/slideMasters/slideMaster.xml" Id="Re3d638e30bd24284" /><Relationship Type="http://schemas.openxmlformats.org/officeDocument/2006/relationships/theme" Target="/ppt/slideMasters/theme/theme.xml" Id="Rd8201aed67f34d1f" /><Relationship Type="http://schemas.openxmlformats.org/officeDocument/2006/relationships/slide" Target="/ppt/slides/slide.xml" Id="Rfda2d6cad5d04e81" /></Relationships>
</file>

<file path=ppt/slideLayouts/_rels/slideLayout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c73d1640c68d4bac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5aa3c1eda244424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f9651daac9e744e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713c9c1ae9ff468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aa113d79a6754f27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84161d2d94914abf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caa1b44215d7471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d3846276910e40f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96723892e7644cf7" /></Relationships>
</file>

<file path=ppt/slideLayouts/_rels/slideLayouta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628cddfa3ba24ac9" /></Relationships>
</file>

<file path=ppt/slideLayouts/_rels/slideLayoutb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e6e5f92b6f374893" /></Relationships>
</file>

<file path=ppt/slideLayouts/slideLayout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AE1B3-BF93-48E2-9AA9-F173AD573941}" type="datetimeFigureOut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7247-B6E1-4C79-87D2-DF4517E6F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797936"/>
      </p:ext>
    </p:extLst>
  </p:cSld>
  <p:clrMapOvr>
    <a:masterClrMapping/>
  </p:clrMapOvr>
</p:sldLayout>
</file>

<file path=ppt/slideLayouts/slideLayout2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AE1B3-BF93-48E2-9AA9-F173AD573941}" type="datetimeFigureOut">
              <a:rPr lang="en-US" smtClean="0"/>
              <a:t>7/24/2012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7247-B6E1-4C79-87D2-DF4517E6F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108644"/>
      </p:ext>
    </p:extLst>
  </p:cSld>
  <p:clrMapOvr>
    <a:masterClrMapping/>
  </p:clrMapOvr>
</p:sldLayout>
</file>

<file path=ppt/slideLayouts/slideLayout3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AE1B3-BF93-48E2-9AA9-F173AD573941}" type="datetimeFigureOut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7247-B6E1-4C79-87D2-DF4517E6F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01320"/>
      </p:ext>
    </p:extLst>
  </p:cSld>
  <p:clrMapOvr>
    <a:masterClrMapping/>
  </p:clrMapOvr>
</p:sldLayout>
</file>

<file path=ppt/slideLayouts/slideLayout4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AE1B3-BF93-48E2-9AA9-F173AD573941}" type="datetimeFigureOut">
              <a:rPr lang="en-US" smtClean="0"/>
              <a:t>7/24/2012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7247-B6E1-4C79-87D2-DF4517E6F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305677"/>
      </p:ext>
    </p:extLst>
  </p:cSld>
  <p:clrMapOvr>
    <a:masterClrMapping/>
  </p:clrMapOvr>
</p:sldLayout>
</file>

<file path=ppt/slideLayouts/slideLayout5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AE1B3-BF93-48E2-9AA9-F173AD573941}" type="datetimeFigureOut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7247-B6E1-4C79-87D2-DF4517E6F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655104"/>
      </p:ext>
    </p:extLst>
  </p:cSld>
  <p:clrMapOvr>
    <a:masterClrMapping/>
  </p:clrMapOvr>
</p:sldLayout>
</file>

<file path=ppt/slideLayouts/slideLayout6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AE1B3-BF93-48E2-9AA9-F173AD573941}" type="datetimeFigureOut">
              <a:rPr lang="en-US" smtClean="0"/>
              <a:t>7/24/2012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7247-B6E1-4C79-87D2-DF4517E6F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040886"/>
      </p:ext>
    </p:extLst>
  </p:cSld>
  <p:clrMapOvr>
    <a:masterClrMapping/>
  </p:clrMapOvr>
</p:sldLayout>
</file>

<file path=ppt/slideLayouts/slideLayout7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AE1B3-BF93-48E2-9AA9-F173AD573941}" type="datetimeFigureOut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7247-B6E1-4C79-87D2-DF4517E6F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83762"/>
      </p:ext>
    </p:extLst>
  </p:cSld>
  <p:clrMapOvr>
    <a:masterClrMapping/>
  </p:clrMapOvr>
</p:sldLayout>
</file>

<file path=ppt/slideLayouts/slideLayout8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AE1B3-BF93-48E2-9AA9-F173AD573941}" type="datetimeFigureOut">
              <a:rPr lang="en-US" smtClean="0"/>
              <a:t>7/24/2012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7247-B6E1-4C79-87D2-DF4517E6F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66871"/>
      </p:ext>
    </p:extLst>
  </p:cSld>
  <p:clrMapOvr>
    <a:masterClrMapping/>
  </p:clrMapOvr>
</p:sldLayout>
</file>

<file path=ppt/slideLayouts/slideLayout9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AE1B3-BF93-48E2-9AA9-F173AD573941}" type="datetimeFigureOut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7247-B6E1-4C79-87D2-DF4517E6F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501098"/>
      </p:ext>
    </p:extLst>
  </p:cSld>
  <p:clrMapOvr>
    <a:masterClrMapping/>
  </p:clrMapOvr>
</p:sldLayout>
</file>

<file path=ppt/slideLayouts/slideLayouta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AE1B3-BF93-48E2-9AA9-F173AD573941}" type="datetimeFigureOut">
              <a:rPr lang="en-US" smtClean="0"/>
              <a:t>7/24/2012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7247-B6E1-4C79-87D2-DF4517E6F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971896"/>
      </p:ext>
    </p:extLst>
  </p:cSld>
  <p:clrMapOvr>
    <a:masterClrMapping/>
  </p:clrMapOvr>
</p:sldLayout>
</file>

<file path=ppt/slideLayouts/slideLayoutb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AE1B3-BF93-48E2-9AA9-F173AD573941}" type="datetimeFigureOut">
              <a:rPr lang="en-US" smtClean="0"/>
              <a:t>7/24/2012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7247-B6E1-4C79-87D2-DF4517E6F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009877"/>
      </p:ext>
    </p:extLst>
  </p:cSld>
  <p:clrMapOvr>
    <a:masterClrMapping/>
  </p:clrMapOvr>
</p:sldLayout>
</file>

<file path=ppt/slideMasters/_rels/slideMaster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4bac07c774e7465f" /><Relationship Type="http://schemas.openxmlformats.org/officeDocument/2006/relationships/slideLayout" Target="/ppt/slideLayouts/slideLayout2.xml" Id="Rf3677fc304564caf" /><Relationship Type="http://schemas.openxmlformats.org/officeDocument/2006/relationships/slideLayout" Target="/ppt/slideLayouts/slideLayout3.xml" Id="Rca3453c30cfc4976" /><Relationship Type="http://schemas.openxmlformats.org/officeDocument/2006/relationships/slideLayout" Target="/ppt/slideLayouts/slideLayout4.xml" Id="R668ca9f3f5af4d8c" /><Relationship Type="http://schemas.openxmlformats.org/officeDocument/2006/relationships/slideLayout" Target="/ppt/slideLayouts/slideLayout5.xml" Id="Rd86ed35bbc9b4795" /><Relationship Type="http://schemas.openxmlformats.org/officeDocument/2006/relationships/slideLayout" Target="/ppt/slideLayouts/slideLayout6.xml" Id="Rf6083849fbed4001" /><Relationship Type="http://schemas.openxmlformats.org/officeDocument/2006/relationships/slideLayout" Target="/ppt/slideLayouts/slideLayout7.xml" Id="Rd420bbdbcfc240dd" /><Relationship Type="http://schemas.openxmlformats.org/officeDocument/2006/relationships/slideLayout" Target="/ppt/slideLayouts/slideLayout8.xml" Id="Rcdb7793c22f44f00" /><Relationship Type="http://schemas.openxmlformats.org/officeDocument/2006/relationships/slideLayout" Target="/ppt/slideLayouts/slideLayout9.xml" Id="R53d412276ed544b4" /><Relationship Type="http://schemas.openxmlformats.org/officeDocument/2006/relationships/slideLayout" Target="/ppt/slideLayouts/slideLayouta.xml" Id="R93a7f21f5a1943c7" /><Relationship Type="http://schemas.openxmlformats.org/officeDocument/2006/relationships/slideLayout" Target="/ppt/slideLayouts/slideLayoutb.xml" Id="R8db46d1e0ea44e08" /><Relationship Type="http://schemas.openxmlformats.org/officeDocument/2006/relationships/theme" Target="/ppt/slideMasters/theme/theme.xml" Id="R5583b1803fa544cd" /></Relationships>
</file>

<file path=ppt/slideMasters/slideMaster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AE1B3-BF93-48E2-9AA9-F173AD573941}" type="datetimeFigureOut">
              <a:rPr lang="en-US" smtClean="0"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57247-B6E1-4C79-87D2-DF4517E6F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6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4bac07c774e7465f"/>
    <p:sldLayoutId id="2147483650" r:id="Rf3677fc304564caf"/>
    <p:sldLayoutId id="2147483651" r:id="Rca3453c30cfc4976"/>
    <p:sldLayoutId id="2147483652" r:id="R668ca9f3f5af4d8c"/>
    <p:sldLayoutId id="2147483653" r:id="Rd86ed35bbc9b4795"/>
    <p:sldLayoutId id="2147483654" r:id="Rf6083849fbed4001"/>
    <p:sldLayoutId id="2147483655" r:id="Rd420bbdbcfc240dd"/>
    <p:sldLayoutId id="2147483656" r:id="Rcdb7793c22f44f00"/>
    <p:sldLayoutId id="2147483657" r:id="R53d412276ed544b4"/>
    <p:sldLayoutId id="2147483658" r:id="R93a7f21f5a1943c7"/>
    <p:sldLayoutId id="2147483659" r:id="R8db46d1e0ea44e0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theme/theme.xml><?xml version="1.0" encoding="utf-8"?>
<a:theme xmlns:thm15="http://schemas.microsoft.com/office/thememl/2012/main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slides/_rels/slide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7dce0382e0614599" /></Relationships>
</file>

<file path=ppt/slides/slide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858458"/>
      </p:ext>
    </p:extLst>
  </p:cSld>
  <p:clrMapOvr>
    <a:masterClrMapping/>
  </p:clrMapOvr>
</p:sld>
</file>

<file path=ppt/webextensions/_rels/taskpanes.xml.rels>&#65279;<?xml version="1.0" encoding="utf-8"?><Relationships xmlns="http://schemas.openxmlformats.org/package/2006/relationships"><Relationship Type="http://schemas.microsoft.com/office/2011/relationships/webextension" Target="/ppt/webextensions/webextension.xml" Id="R1ef7f08badaa4b4b" /></Relationships>
</file>

<file path=ppt/webextensions/taskpanes.xml><?xml version="1.0" encoding="utf-8"?>
<wetp:taskpanes xmlns:r="http://schemas.openxmlformats.org/officeDocument/2006/relationships" xmlns:wetp="http://schemas.microsoft.com/office/webextensions/taskpanes/2010/11">
  <wetp:taskpane dockstate="" visibility="1" width="350" row="1">
    <wetp:webextensionref xmlns:r="http://schemas.openxmlformats.org/officeDocument/2006/relationships" r:id="R1ef7f08badaa4b4b"/>
  </wetp:taskpane>
</wetp:taskpanes>
</file>

<file path=ppt/webextensions/webextension.xml><?xml version="1.0" encoding="utf-8"?>
<we:webextension xmlns:r="http://schemas.openxmlformats.org/officeDocument/2006/relationships" xmlns:we="http://schemas.microsoft.com/office/webextensions/webextension/2010/11" id="{f3c4f592-1904-4753-9005-3f2d317dde07}">
  <we:reference id="f3c4f592-1904-4753-9005-3f2d317dde07" version="1.3.0.0" store="developer" storeType="Registry"/>
  <we:alternateReferences/>
  <we:properties/>
  <we:bindings/>
  <we:snapshot xmlns:r="http://schemas.openxmlformats.org/officeDocument/2006/relationships"/>
</we:webextension>
</file>